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62" r:id="rId4"/>
    <p:sldId id="258" r:id="rId5"/>
    <p:sldId id="270" r:id="rId6"/>
    <p:sldId id="271" r:id="rId7"/>
    <p:sldId id="259" r:id="rId8"/>
    <p:sldId id="273" r:id="rId9"/>
    <p:sldId id="261" r:id="rId10"/>
    <p:sldId id="263" r:id="rId11"/>
    <p:sldId id="274" r:id="rId12"/>
    <p:sldId id="272" r:id="rId13"/>
    <p:sldId id="269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62184" autoAdjust="0"/>
  </p:normalViewPr>
  <p:slideViewPr>
    <p:cSldViewPr snapToGrid="0" snapToObjects="1">
      <p:cViewPr varScale="1">
        <p:scale>
          <a:sx n="71" d="100"/>
          <a:sy n="71" d="100"/>
        </p:scale>
        <p:origin x="27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22234-691B-7F40-927C-0CE52A08DB81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2E89-B352-BD4B-80FE-25667C0A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86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6A0D0-AF10-9C44-A5E7-772BA37D559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E8DA6-25D9-174E-A736-38BFB824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1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8DA6-25D9-174E-A736-38BFB824A5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02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8DA6-25D9-174E-A736-38BFB824A5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8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Foundation – any great structure is built on a foundation.</a:t>
            </a:r>
            <a:r>
              <a:rPr lang="en-US" baseline="0" dirty="0"/>
              <a:t>   The choice of the foundation determines the life of the project/product, and will have a significant impact on how long the structure will be there. </a:t>
            </a:r>
          </a:p>
          <a:p>
            <a:endParaRPr lang="en-US" baseline="0" dirty="0"/>
          </a:p>
          <a:p>
            <a:r>
              <a:rPr lang="en-US" baseline="0" dirty="0"/>
              <a:t>We have chosen to innovate our flooring backing, with LifeGuard.  Simply stated it</a:t>
            </a:r>
            <a:r>
              <a:rPr lang="fr-FR" baseline="0" dirty="0"/>
              <a:t>’</a:t>
            </a:r>
            <a:r>
              <a:rPr lang="en-US" baseline="0" dirty="0"/>
              <a:t>s the BEST backing we can create and use today.  Its impervious to water, giving it a 100% waterproof backing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8DA6-25D9-174E-A736-38BFB824A5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Proprietary technology</a:t>
            </a:r>
            <a:r>
              <a:rPr lang="en-US" baseline="0" dirty="0"/>
              <a:t> isn’t anything new to Shaw industries, we continue to innovate for our customers and the consumers. </a:t>
            </a:r>
          </a:p>
          <a:p>
            <a:endParaRPr lang="en-US" baseline="0" dirty="0"/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This new technology creates a waterproof barrier, impervious to any liquid. 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Allowing you to have confidence against any spill – protection from it creating odors or wicking</a:t>
            </a:r>
          </a:p>
          <a:p>
            <a:pPr marL="171450" indent="-171450">
              <a:buFont typeface="Arial"/>
              <a:buChar char="•"/>
            </a:pPr>
            <a:endParaRPr lang="en-US" baseline="0" dirty="0"/>
          </a:p>
          <a:p>
            <a:pPr marL="171450" indent="-171450">
              <a:buFont typeface="Arial"/>
              <a:buChar char="•"/>
            </a:pPr>
            <a:endParaRPr lang="en-US" baseline="0" dirty="0"/>
          </a:p>
          <a:p>
            <a:pPr marL="171450" indent="-171450">
              <a:buFont typeface="Arial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8DA6-25D9-174E-A736-38BFB824A5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55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400" dirty="0"/>
              <a:t>Where we begin is very important </a:t>
            </a:r>
          </a:p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8DA6-25D9-174E-A736-38BFB824A5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Importanc</a:t>
            </a:r>
            <a:r>
              <a:rPr lang="en-US" baseline="0" dirty="0"/>
              <a:t>e to customers today: </a:t>
            </a:r>
          </a:p>
          <a:p>
            <a:pPr marL="228600" indent="-228600">
              <a:buAutoNum type="arabicPeriod"/>
            </a:pPr>
            <a:r>
              <a:rPr lang="en-US" baseline="0" dirty="0"/>
              <a:t>Warmth and comfort underfoot</a:t>
            </a:r>
          </a:p>
          <a:p>
            <a:pPr marL="228600" indent="-228600">
              <a:buAutoNum type="arabicPeriod"/>
            </a:pPr>
            <a:r>
              <a:rPr lang="en-US" baseline="0" dirty="0"/>
              <a:t>Carpet the cleans easily </a:t>
            </a:r>
          </a:p>
          <a:p>
            <a:pPr marL="228600" indent="-228600">
              <a:buAutoNum type="arabicPeriod"/>
            </a:pPr>
            <a:r>
              <a:rPr lang="en-US" baseline="0" dirty="0"/>
              <a:t>Reduction/Elimination of Odors and wicking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8DA6-25D9-174E-A736-38BFB824A5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4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8DA6-25D9-174E-A736-38BFB824A5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Repeatedly in research you will find that a solid foundation</a:t>
            </a:r>
            <a:r>
              <a:rPr lang="en-US" baseline="0" dirty="0"/>
              <a:t> is the start to any project, if what is built on that foundation will result in a longer lasting structure. </a:t>
            </a:r>
          </a:p>
          <a:p>
            <a:endParaRPr lang="en-US" baseline="0" dirty="0"/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an active lifestyle which includes kids and pets yet you want it to be easy to clean?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parties or entertain with friends and family?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like to enjoy the feel of warmth and comfort under foot that carpet provides?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you feel comforted knowing that your cushion and subfloor were protected from everyday spills such as your toddler’s bottle of juice, a glass of wine from the party last night and how about the accidents that your pets may have left you unknowingly?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8DA6-25D9-174E-A736-38BFB824A5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13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Repeatedly in research you will find that a solid foundation</a:t>
            </a:r>
            <a:r>
              <a:rPr lang="en-US" baseline="0" dirty="0"/>
              <a:t> is the start to any project, if what is built on that foundation will result in a longer lasting structure. </a:t>
            </a:r>
          </a:p>
          <a:p>
            <a:endParaRPr lang="en-US" baseline="0" dirty="0"/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an active lifestyle which includes kids and pets yet you want it to be easy to clean?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parties or entertain with friends and family?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like to enjoy the feel of warmth and comfort under foot that carpet provides?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you feel comforted knowing that your cushion and subfloor were protected from everyday spills such as your toddler’s bottle of juice, a glass of wine from the party last night and how about the accidents that your pets may have left you unknowingly?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8DA6-25D9-174E-A736-38BFB824A5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13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Repeatedly in research you will find that a solid foundation</a:t>
            </a:r>
            <a:r>
              <a:rPr lang="en-US" baseline="0" dirty="0"/>
              <a:t> is the start to any project, if what is built on that foundation will result in a longer lasting structure. </a:t>
            </a:r>
          </a:p>
          <a:p>
            <a:endParaRPr lang="en-US" baseline="0" dirty="0"/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an active lifestyle which includes kids and pets yet you want it to be easy to clean?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parties or entertain with friends and family?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like to enjoy the feel of warmth and comfort under foot that carpet provides?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you feel comforted knowing that your cushion and subfloor were protected from everyday spills such as your toddler’s bottle of juice, a glass of wine from the party last night and how about the accidents that your pets may have left you unknowingly?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8DA6-25D9-174E-A736-38BFB824A5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1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dirty="0"/>
              <a:t>Carpet Direct</a:t>
            </a:r>
            <a:br>
              <a:rPr lang="en-US" dirty="0"/>
            </a:br>
            <a:r>
              <a:rPr lang="en-US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035320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3-08 at 6.05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91" y="1724496"/>
            <a:ext cx="2806507" cy="2598984"/>
          </a:xfrm>
          <a:prstGeom prst="rect">
            <a:avLst/>
          </a:prstGeom>
        </p:spPr>
      </p:pic>
      <p:pic>
        <p:nvPicPr>
          <p:cNvPr id="8" name="Picture 7" descr="Screen Shot 2016-03-08 at 6.05.0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46" y="3840033"/>
            <a:ext cx="5221412" cy="2141536"/>
          </a:xfrm>
          <a:prstGeom prst="rect">
            <a:avLst/>
          </a:prstGeom>
        </p:spPr>
      </p:pic>
      <p:pic>
        <p:nvPicPr>
          <p:cNvPr id="10" name="Picture 9" descr="Screen Shot 2016-03-08 at 6.02.47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52" y="3840033"/>
            <a:ext cx="5201945" cy="2813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Guard by Shaw</a:t>
            </a:r>
            <a:br>
              <a:rPr lang="en-US" dirty="0"/>
            </a:br>
            <a:r>
              <a:rPr lang="en-US" sz="4000" dirty="0"/>
              <a:t>Fashion – Style – Color </a:t>
            </a:r>
          </a:p>
        </p:txBody>
      </p:sp>
      <p:pic>
        <p:nvPicPr>
          <p:cNvPr id="6" name="Content Placeholder 5" descr="Screen Shot 2016-03-08 at 6.07.07 PM.png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5" b="23505"/>
          <a:stretch>
            <a:fillRect/>
          </a:stretch>
        </p:blipFill>
        <p:spPr>
          <a:xfrm>
            <a:off x="1388602" y="1724496"/>
            <a:ext cx="3846700" cy="2115537"/>
          </a:xfrm>
        </p:spPr>
      </p:pic>
      <p:pic>
        <p:nvPicPr>
          <p:cNvPr id="11" name="Picture 10" descr="Screen Shot 2016-03-08 at 6.11.1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27" y="2717405"/>
            <a:ext cx="46228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8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Guard by Shaw</a:t>
            </a:r>
            <a:br>
              <a:rPr lang="en-US" dirty="0"/>
            </a:br>
            <a:r>
              <a:rPr lang="en-US" sz="4000" dirty="0"/>
              <a:t>Fashion – Style – Color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of these styles were built to last, and hold up to the punishment from a households toughest messes. </a:t>
            </a:r>
          </a:p>
          <a:p>
            <a:endParaRPr lang="en-US" dirty="0"/>
          </a:p>
          <a:p>
            <a:r>
              <a:rPr lang="en-US" dirty="0"/>
              <a:t>They were also all built with Fashion, Style, and Color in mind.  </a:t>
            </a:r>
          </a:p>
          <a:p>
            <a:pPr lvl="1"/>
            <a:r>
              <a:rPr lang="en-US" dirty="0"/>
              <a:t>Expansive color pallets</a:t>
            </a:r>
          </a:p>
          <a:p>
            <a:pPr lvl="1"/>
            <a:r>
              <a:rPr lang="en-US" dirty="0"/>
              <a:t>Delicate patterns and loops</a:t>
            </a:r>
          </a:p>
          <a:p>
            <a:pPr lvl="1"/>
            <a:r>
              <a:rPr lang="en-US" dirty="0"/>
              <a:t>Luxurious textures – solid, heathered, and accent options </a:t>
            </a:r>
          </a:p>
        </p:txBody>
      </p:sp>
    </p:spTree>
    <p:extLst>
      <p:ext uri="{BB962C8B-B14F-4D97-AF65-F5344CB8AC3E}">
        <p14:creationId xmlns:p14="http://schemas.microsoft.com/office/powerpoint/2010/main" val="1056704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LifeGuard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4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 questions to start your sales call with,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Do you have an active lifestyle which includes kids and pets yet you want it to be easy to clean?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Do you have parties or entertain with friends and family?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Do you like to enjoy the feel of warmth and comfort under foot that carpet provides?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Would you feel comforted knowing that your cushion and subfloor were protected from everyday spills such as your toddler’s bottle of juice, a glass of wine from the party last night and how about the accidents that your pets may have left you unknowingly?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4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Guard by Shaw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289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What questions do you have about this new innovation?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Can someone share a story of how this could benefit their selling story? </a:t>
            </a:r>
          </a:p>
        </p:txBody>
      </p:sp>
    </p:spTree>
    <p:extLst>
      <p:ext uri="{BB962C8B-B14F-4D97-AF65-F5344CB8AC3E}">
        <p14:creationId xmlns:p14="http://schemas.microsoft.com/office/powerpoint/2010/main" val="2209425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Anso new Intros	</a:t>
            </a:r>
          </a:p>
        </p:txBody>
      </p:sp>
      <p:pic>
        <p:nvPicPr>
          <p:cNvPr id="7" name="Content Placeholder 3" descr="Screen Shot 2016-03-08 at 12.21.0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129" b="-45129"/>
          <a:stretch>
            <a:fillRect/>
          </a:stretch>
        </p:blipFill>
        <p:spPr>
          <a:xfrm>
            <a:off x="457200" y="598675"/>
            <a:ext cx="8229600" cy="452596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962189"/>
            <a:ext cx="8229600" cy="2163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Finely detailed</a:t>
            </a:r>
          </a:p>
          <a:p>
            <a:pPr algn="ctr"/>
            <a:r>
              <a:rPr lang="en-US" dirty="0"/>
              <a:t>Desirable I, II, III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30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3703"/>
          </a:xfrm>
        </p:spPr>
        <p:txBody>
          <a:bodyPr/>
          <a:lstStyle/>
          <a:p>
            <a:r>
              <a:rPr lang="en-US" dirty="0"/>
              <a:t>Stainmaster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533"/>
            <a:ext cx="8229600" cy="488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Stainmaster TrueSoft</a:t>
            </a:r>
          </a:p>
          <a:p>
            <a:r>
              <a:rPr lang="en-US" dirty="0"/>
              <a:t>Elegant I, II, III </a:t>
            </a:r>
          </a:p>
          <a:p>
            <a:r>
              <a:rPr lang="en-US" dirty="0"/>
              <a:t>Fabulous I, II, III</a:t>
            </a:r>
          </a:p>
          <a:p>
            <a:r>
              <a:rPr lang="en-US" dirty="0"/>
              <a:t>Dazzling I, II, III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Pet Protect</a:t>
            </a:r>
          </a:p>
          <a:p>
            <a:r>
              <a:rPr lang="en-US" dirty="0"/>
              <a:t>Couture I, II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1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Guard by Shaw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1751"/>
            <a:ext cx="7578529" cy="2051903"/>
          </a:xfrm>
        </p:spPr>
        <p:txBody>
          <a:bodyPr vert="horz" anchor="ctr">
            <a:normAutofit lnSpcReduction="10000"/>
          </a:bodyPr>
          <a:lstStyle/>
          <a:p>
            <a:pPr marL="0" indent="0" algn="dist">
              <a:buNone/>
            </a:pPr>
            <a:r>
              <a:rPr lang="en-US" b="1" dirty="0"/>
              <a:t>FOUNDATION</a:t>
            </a:r>
            <a:r>
              <a:rPr lang="en-US" dirty="0"/>
              <a:t> – where we build</a:t>
            </a:r>
          </a:p>
          <a:p>
            <a:pPr marL="0" indent="0" algn="dist">
              <a:buNone/>
            </a:pPr>
            <a:endParaRPr lang="en-US" dirty="0"/>
          </a:p>
          <a:p>
            <a:pPr marL="0" indent="0" algn="dist">
              <a:buNone/>
            </a:pPr>
            <a:r>
              <a:rPr lang="en-US" b="1" dirty="0"/>
              <a:t>MATERIALS</a:t>
            </a:r>
            <a:r>
              <a:rPr lang="en-US" dirty="0"/>
              <a:t> – what we build with</a:t>
            </a:r>
          </a:p>
          <a:p>
            <a:pPr marL="0" indent="0" algn="dist">
              <a:buNone/>
            </a:pPr>
            <a:endParaRPr lang="en-US" dirty="0"/>
          </a:p>
          <a:p>
            <a:pPr marL="0" indent="0" algn="dist">
              <a:buNone/>
            </a:pPr>
            <a:r>
              <a:rPr lang="en-US" b="1" dirty="0"/>
              <a:t>PROTECTION</a:t>
            </a:r>
            <a:r>
              <a:rPr lang="en-US" dirty="0"/>
              <a:t> – insurance for investment</a:t>
            </a:r>
          </a:p>
        </p:txBody>
      </p:sp>
    </p:spTree>
    <p:extLst>
      <p:ext uri="{BB962C8B-B14F-4D97-AF65-F5344CB8AC3E}">
        <p14:creationId xmlns:p14="http://schemas.microsoft.com/office/powerpoint/2010/main" val="367972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6-03-08 at 12.39.23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20" b="-27220"/>
          <a:stretch>
            <a:fillRect/>
          </a:stretch>
        </p:blipFill>
        <p:spPr>
          <a:xfrm>
            <a:off x="457200" y="488549"/>
            <a:ext cx="8229600" cy="5637614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988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1578"/>
          </a:xfrm>
        </p:spPr>
        <p:txBody>
          <a:bodyPr/>
          <a:lstStyle/>
          <a:p>
            <a:r>
              <a:rPr lang="en-US" dirty="0"/>
              <a:t>Life Guard by Shaw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16541"/>
            <a:ext cx="8229600" cy="3028615"/>
          </a:xfrm>
        </p:spPr>
        <p:txBody>
          <a:bodyPr>
            <a:normAutofit/>
          </a:bodyPr>
          <a:lstStyle/>
          <a:p>
            <a:r>
              <a:rPr lang="en-US" b="1" dirty="0"/>
              <a:t>Foundation 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“the beautiful rest on the foundations of the necessary” </a:t>
            </a:r>
          </a:p>
          <a:p>
            <a:pPr lvl="2" algn="r">
              <a:buFontTx/>
              <a:buChar char="-"/>
            </a:pPr>
            <a:r>
              <a:rPr lang="en-US" dirty="0"/>
              <a:t>Ralph Waldo Emerson</a:t>
            </a:r>
          </a:p>
          <a:p>
            <a:pPr lvl="2">
              <a:buFontTx/>
              <a:buChar char="-"/>
            </a:pPr>
            <a:r>
              <a:rPr lang="en-US" sz="2400" b="1" dirty="0"/>
              <a:t>FOUNDATION – LIFE GUARD </a:t>
            </a:r>
          </a:p>
          <a:p>
            <a:pPr lvl="3">
              <a:buFontTx/>
              <a:buChar char="-"/>
            </a:pPr>
            <a:r>
              <a:rPr lang="en-US" sz="2400" dirty="0"/>
              <a:t>Like soils under a building</a:t>
            </a:r>
          </a:p>
          <a:p>
            <a:pPr lvl="3">
              <a:buFontTx/>
              <a:buChar char="-"/>
            </a:pPr>
            <a:r>
              <a:rPr lang="en-US" sz="2400" dirty="0"/>
              <a:t>Education to a child </a:t>
            </a:r>
          </a:p>
          <a:p>
            <a:pPr lvl="3">
              <a:buFontTx/>
              <a:buChar char="-"/>
            </a:pPr>
            <a:endParaRPr lang="en-US" sz="2400" dirty="0"/>
          </a:p>
          <a:p>
            <a:pPr lvl="2">
              <a:buFontTx/>
              <a:buChar char="-"/>
            </a:pPr>
            <a:endParaRPr lang="en-US" dirty="0"/>
          </a:p>
        </p:txBody>
      </p:sp>
      <p:pic>
        <p:nvPicPr>
          <p:cNvPr id="12" name="Picture 11" descr="Screen Shot 2016-03-08 at 12.40.2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15" y="4010058"/>
            <a:ext cx="6004130" cy="261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LifeGuard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Foundation </a:t>
            </a:r>
            <a:r>
              <a:rPr lang="en-US" dirty="0"/>
              <a:t>– any structure begins with the foundation.   The choice of the foundation determines the life of the project/product, and will have a significant impact on how long the structure will be there. </a:t>
            </a:r>
          </a:p>
          <a:p>
            <a:endParaRPr lang="en-US" dirty="0"/>
          </a:p>
          <a:p>
            <a:r>
              <a:rPr lang="en-US" dirty="0"/>
              <a:t>We have chosen to innovate our flooring backing, with</a:t>
            </a:r>
            <a:r>
              <a:rPr lang="en-US" b="1" dirty="0"/>
              <a:t> LifeGuard</a:t>
            </a:r>
            <a:r>
              <a:rPr lang="en-US" dirty="0"/>
              <a:t>.  Simply stated it</a:t>
            </a:r>
            <a:r>
              <a:rPr lang="fr-FR" dirty="0"/>
              <a:t>’</a:t>
            </a:r>
            <a:r>
              <a:rPr lang="en-US" dirty="0"/>
              <a:t>s the BEST backing we can create and use today</a:t>
            </a:r>
          </a:p>
          <a:p>
            <a:pPr lvl="1"/>
            <a:r>
              <a:rPr lang="en-US" dirty="0"/>
              <a:t>100% waterproof backing </a:t>
            </a:r>
          </a:p>
          <a:p>
            <a:pPr lvl="1"/>
            <a:r>
              <a:rPr lang="en-US" dirty="0"/>
              <a:t>Lifetime Stain and Soil </a:t>
            </a:r>
          </a:p>
          <a:p>
            <a:pPr lvl="1"/>
            <a:r>
              <a:rPr lang="en-US" dirty="0"/>
              <a:t>Lifetime no Delamination, tuft bind warranties, and no zippering. </a:t>
            </a:r>
          </a:p>
          <a:p>
            <a:pPr lvl="1"/>
            <a:r>
              <a:rPr lang="en-US" dirty="0"/>
              <a:t>20 or 25 year quality assurance warranties (product specific)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8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LifeGuard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Materials:</a:t>
            </a:r>
            <a:r>
              <a:rPr lang="en-US" dirty="0"/>
              <a:t>  when a structure is created the choice of materials are vital to the existence of the project/product.  </a:t>
            </a:r>
          </a:p>
          <a:p>
            <a:endParaRPr lang="en-US" dirty="0"/>
          </a:p>
          <a:p>
            <a:r>
              <a:rPr lang="en-US" dirty="0"/>
              <a:t>We have chosen our BEST yarn to manufacture with </a:t>
            </a:r>
            <a:r>
              <a:rPr lang="en-US" b="1" dirty="0"/>
              <a:t>ANSO Nylon </a:t>
            </a:r>
          </a:p>
          <a:p>
            <a:pPr lvl="1"/>
            <a:r>
              <a:rPr lang="en-US" dirty="0"/>
              <a:t>Lasts and looks new longer </a:t>
            </a:r>
          </a:p>
          <a:p>
            <a:pPr lvl="1"/>
            <a:r>
              <a:rPr lang="en-US" dirty="0"/>
              <a:t>Green story – can be recycled into carpet and contains recycled content</a:t>
            </a:r>
          </a:p>
          <a:p>
            <a:pPr lvl="1"/>
            <a:r>
              <a:rPr lang="en-US" dirty="0"/>
              <a:t>Tough- built to last, ANSO has been around for over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4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1019"/>
          </a:xfrm>
        </p:spPr>
        <p:txBody>
          <a:bodyPr/>
          <a:lstStyle/>
          <a:p>
            <a:r>
              <a:rPr lang="en-US" dirty="0"/>
              <a:t>Life Guard by Shaw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91020"/>
            <a:ext cx="8229600" cy="3576088"/>
          </a:xfrm>
        </p:spPr>
        <p:txBody>
          <a:bodyPr/>
          <a:lstStyle/>
          <a:p>
            <a:r>
              <a:rPr lang="en-US" b="1" dirty="0"/>
              <a:t>Materials</a:t>
            </a:r>
          </a:p>
          <a:p>
            <a:r>
              <a:rPr lang="en-US" dirty="0"/>
              <a:t>Anso nylon: </a:t>
            </a:r>
          </a:p>
          <a:p>
            <a:pPr lvl="1"/>
            <a:r>
              <a:rPr lang="en-US" dirty="0"/>
              <a:t>Green - Cradle to Cradle, Environmentally friendly </a:t>
            </a:r>
          </a:p>
          <a:p>
            <a:pPr lvl="1"/>
            <a:r>
              <a:rPr lang="en-US" dirty="0"/>
              <a:t>Resilient – nylon lasts and looks newer longer</a:t>
            </a:r>
          </a:p>
          <a:p>
            <a:pPr lvl="1"/>
            <a:r>
              <a:rPr lang="en-US" dirty="0"/>
              <a:t>Experience - Tested, Proven, and Requested</a:t>
            </a:r>
          </a:p>
          <a:p>
            <a:pPr lvl="1"/>
            <a:r>
              <a:rPr lang="en-US" dirty="0"/>
              <a:t>Anti soil and stain – R2X</a:t>
            </a:r>
          </a:p>
          <a:p>
            <a:pPr lvl="1"/>
            <a:r>
              <a:rPr lang="en-US" dirty="0"/>
              <a:t>Tough - 25 / 20 year warranties: </a:t>
            </a:r>
          </a:p>
          <a:p>
            <a:pPr lvl="2"/>
            <a:r>
              <a:rPr lang="en-US" dirty="0"/>
              <a:t>Texture retention, Abrasive wear, Quality assurance</a:t>
            </a:r>
          </a:p>
          <a:p>
            <a:pPr lvl="2"/>
            <a:r>
              <a:rPr lang="en-US" dirty="0"/>
              <a:t>Lifetime warranties: </a:t>
            </a:r>
          </a:p>
          <a:p>
            <a:pPr lvl="3"/>
            <a:r>
              <a:rPr lang="en-US" dirty="0"/>
              <a:t>No Delamination, No Wrinkle, No Edge Ravel, Tuft bind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sz="800" dirty="0"/>
          </a:p>
          <a:p>
            <a:pPr lvl="2">
              <a:buFontTx/>
              <a:buChar char="-"/>
            </a:pPr>
            <a:endParaRPr lang="en-US" dirty="0"/>
          </a:p>
        </p:txBody>
      </p:sp>
      <p:pic>
        <p:nvPicPr>
          <p:cNvPr id="2" name="Picture 1" descr="Screen Shot 2016-03-08 at 12.21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7" y="4467108"/>
            <a:ext cx="8271193" cy="23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8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LifeGuard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Protection:  </a:t>
            </a:r>
            <a:r>
              <a:rPr lang="en-US" dirty="0"/>
              <a:t>you now have a built a quality structure on a sturdy foundation. Ho w do you protect this investment? </a:t>
            </a:r>
          </a:p>
          <a:p>
            <a:endParaRPr lang="en-US" b="1" dirty="0"/>
          </a:p>
          <a:p>
            <a:r>
              <a:rPr lang="en-US" b="1" dirty="0"/>
              <a:t>R2X – </a:t>
            </a:r>
            <a:r>
              <a:rPr lang="en-US" dirty="0"/>
              <a:t>patented stain treatment that is from the tip to the root of the fiber.   Completely </a:t>
            </a:r>
            <a:br>
              <a:rPr lang="en-US" dirty="0"/>
            </a:br>
            <a:r>
              <a:rPr lang="en-US" dirty="0"/>
              <a:t>   that fiber from life’s messes – inside and out.   As you know the R2x is hydrophobic – always pushing away liquid, giving you more time to address the stain, and confidence that it can be easily removed from the carpets.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281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Guard by Shaw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6470"/>
          </a:xfrm>
        </p:spPr>
        <p:txBody>
          <a:bodyPr/>
          <a:lstStyle/>
          <a:p>
            <a:r>
              <a:rPr lang="en-US" b="1" dirty="0"/>
              <a:t>Protection</a:t>
            </a:r>
          </a:p>
          <a:p>
            <a:r>
              <a:rPr lang="en-US" dirty="0"/>
              <a:t>R2X:</a:t>
            </a:r>
          </a:p>
          <a:p>
            <a:pPr lvl="1"/>
            <a:r>
              <a:rPr lang="en-US" dirty="0"/>
              <a:t>Anti - Stain &amp; Soil </a:t>
            </a:r>
          </a:p>
          <a:p>
            <a:pPr lvl="2"/>
            <a:r>
              <a:rPr lang="en-US" dirty="0"/>
              <a:t>Hydrophobic – pushes liquids away</a:t>
            </a:r>
          </a:p>
          <a:p>
            <a:pPr lvl="2"/>
            <a:r>
              <a:rPr lang="en-US" dirty="0"/>
              <a:t>Soiling – allows for soil to easily be removed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800" dirty="0"/>
          </a:p>
          <a:p>
            <a:pPr lvl="2">
              <a:buFontTx/>
              <a:buChar char="-"/>
            </a:pPr>
            <a:endParaRPr lang="en-US" dirty="0"/>
          </a:p>
        </p:txBody>
      </p:sp>
      <p:pic>
        <p:nvPicPr>
          <p:cNvPr id="3" name="Picture 2" descr="Screen Shot 2016-03-08 at 12.18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2332"/>
            <a:ext cx="9144000" cy="336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16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22871</TotalTime>
  <Words>1188</Words>
  <Application>Microsoft Office PowerPoint</Application>
  <PresentationFormat>On-screen Show (4:3)</PresentationFormat>
  <Paragraphs>125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Palatino Linotype</vt:lpstr>
      <vt:lpstr>Executive</vt:lpstr>
      <vt:lpstr>Carpet Direct 2016</vt:lpstr>
      <vt:lpstr>Life Guard by Shaw </vt:lpstr>
      <vt:lpstr>PowerPoint Presentation</vt:lpstr>
      <vt:lpstr>Life Guard by Shaw</vt:lpstr>
      <vt:lpstr>LifeGuard</vt:lpstr>
      <vt:lpstr>LifeGuard</vt:lpstr>
      <vt:lpstr>Life Guard by Shaw</vt:lpstr>
      <vt:lpstr>LifeGuard</vt:lpstr>
      <vt:lpstr>Life Guard by Shaw</vt:lpstr>
      <vt:lpstr>Life Guard by Shaw Fashion – Style – Color </vt:lpstr>
      <vt:lpstr>Life Guard by Shaw Fashion – Style – Color </vt:lpstr>
      <vt:lpstr>LifeGuard </vt:lpstr>
      <vt:lpstr>Life Guard by Shaw</vt:lpstr>
      <vt:lpstr>Anso new Intros </vt:lpstr>
      <vt:lpstr>Stainmaster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Carpet Direct 2016</dc:title>
  <dc:creator>Tanner Fanello</dc:creator>
  <cp:lastModifiedBy>Cheri Trujillo</cp:lastModifiedBy>
  <cp:revision>22</cp:revision>
  <cp:lastPrinted>2016-03-09T15:57:27Z</cp:lastPrinted>
  <dcterms:created xsi:type="dcterms:W3CDTF">2016-03-08T18:38:46Z</dcterms:created>
  <dcterms:modified xsi:type="dcterms:W3CDTF">2020-11-20T17:14:56Z</dcterms:modified>
</cp:coreProperties>
</file>